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21" Type="http://schemas.openxmlformats.org/officeDocument/2006/relationships/font" Target="fonts/MontserratMedium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20" Type="http://schemas.openxmlformats.org/officeDocument/2006/relationships/font" Target="fonts/Montserrat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-italic.fntdata"/><Relationship Id="rId22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a4a2ef80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a4a2ef80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a4a2ef80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a4a2ef80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a4a2ef80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a4a2ef80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a4a2ef8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a4a2ef8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a4a2ef8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a4a2ef8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a4a2ef8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a4a2ef8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a4a2ef8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a4a2ef8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a4a2ef80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a4a2ef80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a4a2ef80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a4a2ef8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a4a2ef80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a4a2ef80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AWS X-Ray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type="title"/>
          </p:nvPr>
        </p:nvSpPr>
        <p:spPr>
          <a:xfrm>
            <a:off x="552750" y="498600"/>
            <a:ext cx="57357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X-Ray</a:t>
            </a:r>
            <a:endParaRPr/>
          </a:p>
        </p:txBody>
      </p:sp>
      <p:sp>
        <p:nvSpPr>
          <p:cNvPr id="219" name="Google Shape;219;p45"/>
          <p:cNvSpPr txBox="1"/>
          <p:nvPr>
            <p:ph idx="1" type="body"/>
          </p:nvPr>
        </p:nvSpPr>
        <p:spPr>
          <a:xfrm>
            <a:off x="606325" y="1288900"/>
            <a:ext cx="5480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Look for problems with your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Insights into how your application is behaving.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Root causes with AWS X-Ray.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Tracing and annotations.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/>
          <p:nvPr>
            <p:ph type="title"/>
          </p:nvPr>
        </p:nvSpPr>
        <p:spPr>
          <a:xfrm>
            <a:off x="584875" y="509325"/>
            <a:ext cx="57357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X-Ray</a:t>
            </a:r>
            <a:endParaRPr/>
          </a:p>
        </p:txBody>
      </p:sp>
      <p:sp>
        <p:nvSpPr>
          <p:cNvPr id="225" name="Google Shape;225;p46"/>
          <p:cNvSpPr txBox="1"/>
          <p:nvPr>
            <p:ph idx="1" type="body"/>
          </p:nvPr>
        </p:nvSpPr>
        <p:spPr>
          <a:xfrm>
            <a:off x="788475" y="12674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Enhance the performance: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Detection of performance bottlenecks.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Detect high latencies, visualise node and edge latency distribution for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6" name="Google Shape;2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825" y="3412275"/>
            <a:ext cx="2428600" cy="15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/>
          <p:nvPr>
            <p:ph type="title"/>
          </p:nvPr>
        </p:nvSpPr>
        <p:spPr>
          <a:xfrm>
            <a:off x="692050" y="445025"/>
            <a:ext cx="57357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X-Ray</a:t>
            </a:r>
            <a:endParaRPr/>
          </a:p>
        </p:txBody>
      </p:sp>
      <p:sp>
        <p:nvSpPr>
          <p:cNvPr id="232" name="Google Shape;232;p47"/>
          <p:cNvSpPr txBox="1"/>
          <p:nvPr>
            <p:ph idx="1" type="body"/>
          </p:nvPr>
        </p:nvSpPr>
        <p:spPr>
          <a:xfrm>
            <a:off x="692050" y="125675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Suitable for a wide range of applications: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Basic and complicated applications.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Simple asynchronous event calls.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Three-tier web apps.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Sophisticated microservices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745600" y="477175"/>
            <a:ext cx="5735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52775" y="1339450"/>
            <a:ext cx="49551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AWS X-Ray?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does AWS X-Ray works?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Companies that use AWS X-Ray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Features of AWS X-Ray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Benefits of using it.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59900" y="434300"/>
            <a:ext cx="57357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X-Ray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42025" y="1160275"/>
            <a:ext cx="6090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Evaluate and debug distributed applications.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our application and its underlying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Map of our application's underlying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Both development and production applications.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825" y="2661425"/>
            <a:ext cx="2206275" cy="22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531300" y="487900"/>
            <a:ext cx="57357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X-Ray works?</a:t>
            </a:r>
            <a:endParaRPr/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531300" y="1288900"/>
            <a:ext cx="6337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Underlying application services it passes through.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Creates traces by combining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Service map and get trace data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Latencies, http stats, and metadata.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Investigates concerns and drills down into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>
            <a:off x="724175" y="498625"/>
            <a:ext cx="57357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use X-Ray</a:t>
            </a:r>
            <a:endParaRPr/>
          </a:p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724175" y="1310325"/>
            <a:ext cx="3872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Air Asia.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Comcast.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ConnectWise.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Skyscanner.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7" name="Google Shape;1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150" y="1202425"/>
            <a:ext cx="3461451" cy="18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700" y="296250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type="title"/>
          </p:nvPr>
        </p:nvSpPr>
        <p:spPr>
          <a:xfrm>
            <a:off x="531300" y="498625"/>
            <a:ext cx="5735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AWS X-Ray</a:t>
            </a:r>
            <a:endParaRPr/>
          </a:p>
        </p:txBody>
      </p:sp>
      <p:sp>
        <p:nvSpPr>
          <p:cNvPr id="194" name="Google Shape;194;p41"/>
          <p:cNvSpPr txBox="1"/>
          <p:nvPr>
            <p:ph idx="1" type="body"/>
          </p:nvPr>
        </p:nvSpPr>
        <p:spPr>
          <a:xfrm>
            <a:off x="692050" y="1256725"/>
            <a:ext cx="6283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Simple Setup: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Getting started is simple.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Install the X-Ray agent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Integrating the X-Ray SDK with your application.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>
            <p:ph type="title"/>
          </p:nvPr>
        </p:nvSpPr>
        <p:spPr>
          <a:xfrm>
            <a:off x="692025" y="466475"/>
            <a:ext cx="57357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of AWS X-Ray</a:t>
            </a:r>
            <a:endParaRPr/>
          </a:p>
        </p:txBody>
      </p:sp>
      <p:sp>
        <p:nvSpPr>
          <p:cNvPr id="200" name="Google Shape;200;p42"/>
          <p:cNvSpPr txBox="1"/>
          <p:nvPr>
            <p:ph idx="1" type="body"/>
          </p:nvPr>
        </p:nvSpPr>
        <p:spPr>
          <a:xfrm>
            <a:off x="820650" y="1224600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End-to-end tracing: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End-to-end, cross-service view of our application's requests.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Aggregates data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Single unit called a trace.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Single request as it passes through each step.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type="title"/>
          </p:nvPr>
        </p:nvSpPr>
        <p:spPr>
          <a:xfrm>
            <a:off x="724175" y="434300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AWS X-Ray</a:t>
            </a:r>
            <a:endParaRPr/>
          </a:p>
        </p:txBody>
      </p:sp>
      <p:sp>
        <p:nvSpPr>
          <p:cNvPr id="206" name="Google Shape;206;p43"/>
          <p:cNvSpPr txBox="1"/>
          <p:nvPr>
            <p:ph idx="1" type="body"/>
          </p:nvPr>
        </p:nvSpPr>
        <p:spPr>
          <a:xfrm>
            <a:off x="724175" y="1246025"/>
            <a:ext cx="5223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Service map: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Map of application's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Complete with trace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Between our application's services as well as aggregated data for each service.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175" y="1754988"/>
            <a:ext cx="2892024" cy="202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/>
          <p:nvPr>
            <p:ph type="title"/>
          </p:nvPr>
        </p:nvSpPr>
        <p:spPr>
          <a:xfrm>
            <a:off x="563450" y="445025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AWS X-Ray</a:t>
            </a:r>
            <a:endParaRPr/>
          </a:p>
        </p:txBody>
      </p:sp>
      <p:sp>
        <p:nvSpPr>
          <p:cNvPr id="213" name="Google Shape;213;p44"/>
          <p:cNvSpPr txBox="1"/>
          <p:nvPr>
            <p:ph idx="1" type="body"/>
          </p:nvPr>
        </p:nvSpPr>
        <p:spPr>
          <a:xfrm>
            <a:off x="563450" y="1213850"/>
            <a:ext cx="58659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Filtering and annotation of data:</a:t>
            </a:r>
            <a:endParaRPr b="1" i="1"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Individual components or services.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Filter data for traces based on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Annotation value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average latencies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HTTP response status, timestamp, database table used,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D268390B-F291-4A11-BAEF-F0C360933D81}"/>
</file>

<file path=customXml/itemProps2.xml><?xml version="1.0" encoding="utf-8"?>
<ds:datastoreItem xmlns:ds="http://schemas.openxmlformats.org/officeDocument/2006/customXml" ds:itemID="{3BB3E2C6-CF30-4ECF-A65E-ECC06948D6FE}"/>
</file>

<file path=customXml/itemProps3.xml><?xml version="1.0" encoding="utf-8"?>
<ds:datastoreItem xmlns:ds="http://schemas.openxmlformats.org/officeDocument/2006/customXml" ds:itemID="{8B44CAAE-7C0E-4163-8E89-BB0F63010D8D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